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0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5638"/>
  </p:normalViewPr>
  <p:slideViewPr>
    <p:cSldViewPr snapToGrid="0">
      <p:cViewPr varScale="1">
        <p:scale>
          <a:sx n="96" d="100"/>
          <a:sy n="96" d="100"/>
        </p:scale>
        <p:origin x="520" y="176"/>
      </p:cViewPr>
      <p:guideLst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 – now in SI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78EE2-11C4-F4DE-E09C-75FF20B97881}"/>
              </a:ext>
            </a:extLst>
          </p:cNvPr>
          <p:cNvGrpSpPr/>
          <p:nvPr/>
        </p:nvGrpSpPr>
        <p:grpSpPr>
          <a:xfrm>
            <a:off x="1061244" y="-454938"/>
            <a:ext cx="10657064" cy="7982513"/>
            <a:chOff x="1061244" y="-454938"/>
            <a:chExt cx="10657064" cy="7982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30E40-CF15-AB7B-4065-3142B4A94EA4}"/>
                </a:ext>
              </a:extLst>
            </p:cNvPr>
            <p:cNvGrpSpPr/>
            <p:nvPr/>
          </p:nvGrpSpPr>
          <p:grpSpPr>
            <a:xfrm>
              <a:off x="1061244" y="3623531"/>
              <a:ext cx="10657064" cy="3904044"/>
              <a:chOff x="1061244" y="3623531"/>
              <a:chExt cx="10657064" cy="3904044"/>
            </a:xfrm>
          </p:grpSpPr>
          <p:pic>
            <p:nvPicPr>
              <p:cNvPr id="6" name="Picture 5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43E701A8-7270-D995-91B5-0693542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244" y="3976645"/>
                <a:ext cx="4695445" cy="3550930"/>
              </a:xfrm>
              <a:prstGeom prst="rect">
                <a:avLst/>
              </a:prstGeom>
            </p:spPr>
          </p:pic>
          <p:pic>
            <p:nvPicPr>
              <p:cNvPr id="13" name="Picture 1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9738C2F-902D-3ED0-C70A-903B6B222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89" y="4208723"/>
                <a:ext cx="5961619" cy="30867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899DC-A77D-EC4D-40BB-C30A7D825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292" y="3673856"/>
                <a:ext cx="265883" cy="302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D4F17F-7DFC-8B1D-1B24-784885B5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873" y="3623531"/>
                <a:ext cx="460582" cy="353113"/>
              </a:xfrm>
              <a:prstGeom prst="rect">
                <a:avLst/>
              </a:prstGeom>
            </p:spPr>
          </p:pic>
        </p:grpSp>
        <p:pic>
          <p:nvPicPr>
            <p:cNvPr id="18" name="Picture 17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0F2C7A2A-4F6B-E4F4-5DC7-57BBD162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4936" y="-454938"/>
              <a:ext cx="8485357" cy="4074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united states&#10;&#10;Description automatically generated">
            <a:extLst>
              <a:ext uri="{FF2B5EF4-FFF2-40B4-BE49-F238E27FC236}">
                <a16:creationId xmlns:a16="http://schemas.microsoft.com/office/drawing/2014/main" id="{812C18D4-BFA4-0D6C-F86A-F98C8D48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75" r="6419" b="27674"/>
          <a:stretch/>
        </p:blipFill>
        <p:spPr>
          <a:xfrm>
            <a:off x="2667000" y="2137986"/>
            <a:ext cx="6417795" cy="28221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04AA95-ACF9-2547-826D-B6A370DF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3" r="6419" b="28345"/>
          <a:stretch/>
        </p:blipFill>
        <p:spPr>
          <a:xfrm>
            <a:off x="1956530" y="2249819"/>
            <a:ext cx="6417795" cy="28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7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B7BB-9417-A28F-D433-0561D645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covid-19&#10;&#10;Description automatically generated">
            <a:extLst>
              <a:ext uri="{FF2B5EF4-FFF2-40B4-BE49-F238E27FC236}">
                <a16:creationId xmlns:a16="http://schemas.microsoft.com/office/drawing/2014/main" id="{24E04E9E-B4E3-87F3-6967-F748DEDB2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20127" r="49744" b="4562"/>
          <a:stretch/>
        </p:blipFill>
        <p:spPr>
          <a:xfrm>
            <a:off x="1290364" y="2703443"/>
            <a:ext cx="5057427" cy="3789431"/>
          </a:xfrm>
        </p:spPr>
      </p:pic>
    </p:spTree>
    <p:extLst>
      <p:ext uri="{BB962C8B-B14F-4D97-AF65-F5344CB8AC3E}">
        <p14:creationId xmlns:p14="http://schemas.microsoft.com/office/powerpoint/2010/main" val="386026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08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7A73-8B57-64C6-3A11-5FB5CA01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95DCAE71-F4B2-42B5-BD26-BC22A608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86" y="-4221397"/>
            <a:ext cx="10181460" cy="15300794"/>
          </a:xfrm>
        </p:spPr>
      </p:pic>
    </p:spTree>
    <p:extLst>
      <p:ext uri="{BB962C8B-B14F-4D97-AF65-F5344CB8AC3E}">
        <p14:creationId xmlns:p14="http://schemas.microsoft.com/office/powerpoint/2010/main" val="184785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performance scores&#10;&#10;Description automatically generated with medium confidence">
            <a:extLst>
              <a:ext uri="{FF2B5EF4-FFF2-40B4-BE49-F238E27FC236}">
                <a16:creationId xmlns:a16="http://schemas.microsoft.com/office/drawing/2014/main" id="{F68E9486-572C-D028-52DF-75A31B01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25"/>
          <a:stretch/>
        </p:blipFill>
        <p:spPr>
          <a:xfrm>
            <a:off x="1248383" y="2254208"/>
            <a:ext cx="7147472" cy="3529075"/>
          </a:xfrm>
        </p:spPr>
      </p:pic>
      <p:pic>
        <p:nvPicPr>
          <p:cNvPr id="9" name="Picture 8" descr="A graph of a normalized mcc&#10;&#10;Description automatically generated">
            <a:extLst>
              <a:ext uri="{FF2B5EF4-FFF2-40B4-BE49-F238E27FC236}">
                <a16:creationId xmlns:a16="http://schemas.microsoft.com/office/drawing/2014/main" id="{AB761DF9-5B63-5308-8693-DFAB5AA5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20"/>
          <a:stretch/>
        </p:blipFill>
        <p:spPr>
          <a:xfrm>
            <a:off x="5041581" y="2254209"/>
            <a:ext cx="4209296" cy="4035782"/>
          </a:xfrm>
          <a:prstGeom prst="rect">
            <a:avLst/>
          </a:prstGeom>
        </p:spPr>
      </p:pic>
      <p:pic>
        <p:nvPicPr>
          <p:cNvPr id="12" name="Picture 11" descr="A graph of a normalized mcc&#10;&#10;Description automatically generated">
            <a:extLst>
              <a:ext uri="{FF2B5EF4-FFF2-40B4-BE49-F238E27FC236}">
                <a16:creationId xmlns:a16="http://schemas.microsoft.com/office/drawing/2014/main" id="{ACE087DE-043C-072A-E97B-681FE2A3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91"/>
          <a:stretch/>
        </p:blipFill>
        <p:spPr>
          <a:xfrm>
            <a:off x="9290958" y="2254207"/>
            <a:ext cx="209797" cy="4035783"/>
          </a:xfrm>
          <a:prstGeom prst="rect">
            <a:avLst/>
          </a:prstGeom>
        </p:spPr>
      </p:pic>
      <p:pic>
        <p:nvPicPr>
          <p:cNvPr id="14" name="Picture 13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ABA5744-2745-52EF-CC5E-A3935BDE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" t="1189" r="65439" b="91598"/>
          <a:stretch/>
        </p:blipFill>
        <p:spPr>
          <a:xfrm>
            <a:off x="1840675" y="2277053"/>
            <a:ext cx="2345883" cy="282588"/>
          </a:xfrm>
          <a:prstGeom prst="rect">
            <a:avLst/>
          </a:prstGeom>
        </p:spPr>
      </p:pic>
      <p:pic>
        <p:nvPicPr>
          <p:cNvPr id="16" name="Picture 15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22BFCE63-B518-C820-5A49-6963171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10" r="96180"/>
          <a:stretch/>
        </p:blipFill>
        <p:spPr>
          <a:xfrm>
            <a:off x="1172445" y="2157822"/>
            <a:ext cx="344385" cy="3721845"/>
          </a:xfrm>
          <a:prstGeom prst="rect">
            <a:avLst/>
          </a:prstGeom>
        </p:spPr>
      </p:pic>
      <p:pic>
        <p:nvPicPr>
          <p:cNvPr id="17" name="Picture 16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CD6C03C-D4A4-68A2-51DD-8899A12A6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86" t="2606" b="91598"/>
          <a:stretch/>
        </p:blipFill>
        <p:spPr>
          <a:xfrm>
            <a:off x="5587092" y="2300803"/>
            <a:ext cx="3683825" cy="227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2801F6-1603-8CB8-7781-80B554D63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447" y="5340311"/>
            <a:ext cx="539685" cy="949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EBDBE-BB2E-A3E4-BE69-FC60C2C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53" y="5577038"/>
            <a:ext cx="2374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073B1-C0EE-436E-156E-87EAABA42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643002"/>
            <a:ext cx="7772400" cy="35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23191</TotalTime>
  <Words>10</Words>
  <Application>Microsoft Macintosh PowerPoint</Application>
  <PresentationFormat>Widescreen</PresentationFormat>
  <Paragraphs>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12</cp:revision>
  <dcterms:created xsi:type="dcterms:W3CDTF">2023-11-07T13:53:43Z</dcterms:created>
  <dcterms:modified xsi:type="dcterms:W3CDTF">2024-01-31T14:33:27Z</dcterms:modified>
</cp:coreProperties>
</file>